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63" r:id="rId6"/>
    <p:sldId id="268" r:id="rId7"/>
    <p:sldId id="265" r:id="rId8"/>
    <p:sldId id="266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D7A42-B813-453F-9FCF-89EF522C07FC}" type="datetimeFigureOut">
              <a:rPr lang="ru-RU" smtClean="0"/>
              <a:pPr/>
              <a:t>10.11.2025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EC95EC6-F3BD-4DBB-ABF2-9D6D4B417E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233481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D7A42-B813-453F-9FCF-89EF522C07FC}" type="datetimeFigureOut">
              <a:rPr lang="ru-RU" smtClean="0"/>
              <a:pPr/>
              <a:t>10.11.2025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EC95EC6-F3BD-4DBB-ABF2-9D6D4B417E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91412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D7A42-B813-453F-9FCF-89EF522C07FC}" type="datetimeFigureOut">
              <a:rPr lang="ru-RU" smtClean="0"/>
              <a:pPr/>
              <a:t>10.11.2025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EC95EC6-F3BD-4DBB-ABF2-9D6D4B417EB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5048888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D7A42-B813-453F-9FCF-89EF522C07FC}" type="datetimeFigureOut">
              <a:rPr lang="ru-RU" smtClean="0"/>
              <a:pPr/>
              <a:t>10.11.2025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EC95EC6-F3BD-4DBB-ABF2-9D6D4B417E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923694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D7A42-B813-453F-9FCF-89EF522C07FC}" type="datetimeFigureOut">
              <a:rPr lang="ru-RU" smtClean="0"/>
              <a:pPr/>
              <a:t>10.11.2025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EC95EC6-F3BD-4DBB-ABF2-9D6D4B417EB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7482919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D7A42-B813-453F-9FCF-89EF522C07FC}" type="datetimeFigureOut">
              <a:rPr lang="ru-RU" smtClean="0"/>
              <a:pPr/>
              <a:t>10.11.2025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EC95EC6-F3BD-4DBB-ABF2-9D6D4B417E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390291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D7A42-B813-453F-9FCF-89EF522C07FC}" type="datetimeFigureOut">
              <a:rPr lang="ru-RU" smtClean="0"/>
              <a:pPr/>
              <a:t>10.11.2025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95EC6-F3BD-4DBB-ABF2-9D6D4B417E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346195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D7A42-B813-453F-9FCF-89EF522C07FC}" type="datetimeFigureOut">
              <a:rPr lang="ru-RU" smtClean="0"/>
              <a:pPr/>
              <a:t>10.11.2025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95EC6-F3BD-4DBB-ABF2-9D6D4B417E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60953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D7A42-B813-453F-9FCF-89EF522C07FC}" type="datetimeFigureOut">
              <a:rPr lang="ru-RU" smtClean="0"/>
              <a:pPr/>
              <a:t>10.11.2025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95EC6-F3BD-4DBB-ABF2-9D6D4B417E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594312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D7A42-B813-453F-9FCF-89EF522C07FC}" type="datetimeFigureOut">
              <a:rPr lang="ru-RU" smtClean="0"/>
              <a:pPr/>
              <a:t>10.11.2025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EC95EC6-F3BD-4DBB-ABF2-9D6D4B417E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32457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D7A42-B813-453F-9FCF-89EF522C07FC}" type="datetimeFigureOut">
              <a:rPr lang="ru-RU" smtClean="0"/>
              <a:pPr/>
              <a:t>10.11.2025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EC95EC6-F3BD-4DBB-ABF2-9D6D4B417E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866790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D7A42-B813-453F-9FCF-89EF522C07FC}" type="datetimeFigureOut">
              <a:rPr lang="ru-RU" smtClean="0"/>
              <a:pPr/>
              <a:t>10.11.2025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EC95EC6-F3BD-4DBB-ABF2-9D6D4B417E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3128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D7A42-B813-453F-9FCF-89EF522C07FC}" type="datetimeFigureOut">
              <a:rPr lang="ru-RU" smtClean="0"/>
              <a:pPr/>
              <a:t>10.11.2025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95EC6-F3BD-4DBB-ABF2-9D6D4B417E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671368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D7A42-B813-453F-9FCF-89EF522C07FC}" type="datetimeFigureOut">
              <a:rPr lang="ru-RU" smtClean="0"/>
              <a:pPr/>
              <a:t>10.11.2025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95EC6-F3BD-4DBB-ABF2-9D6D4B417E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39483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D7A42-B813-453F-9FCF-89EF522C07FC}" type="datetimeFigureOut">
              <a:rPr lang="ru-RU" smtClean="0"/>
              <a:pPr/>
              <a:t>10.11.2025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95EC6-F3BD-4DBB-ABF2-9D6D4B417E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02600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D7A42-B813-453F-9FCF-89EF522C07FC}" type="datetimeFigureOut">
              <a:rPr lang="ru-RU" smtClean="0"/>
              <a:pPr/>
              <a:t>10.11.2025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EC95EC6-F3BD-4DBB-ABF2-9D6D4B417E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417431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8D7A42-B813-453F-9FCF-89EF522C07FC}" type="datetimeFigureOut">
              <a:rPr lang="ru-RU" smtClean="0"/>
              <a:pPr/>
              <a:t>10.11.2025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EC95EC6-F3BD-4DBB-ABF2-9D6D4B417E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57173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DAD45B2-CDC4-41DA-88DC-2054A02B95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Креативная задача – как домашнее задание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302AC121-1712-4AA6-BA1D-705253C1B7AA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1649413" y="3530600"/>
            <a:ext cx="10542587" cy="2051050"/>
          </a:xfrm>
        </p:spPr>
        <p:txBody>
          <a:bodyPr>
            <a:normAutofit fontScale="32500" lnSpcReduction="20000"/>
          </a:bodyPr>
          <a:lstStyle/>
          <a:p>
            <a:pPr algn="r">
              <a:lnSpc>
                <a:spcPct val="150000"/>
              </a:lnSpc>
            </a:pPr>
            <a:r>
              <a:rPr lang="ru-RU" sz="86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 каждом ребенке есть солнце, только дайте ему светить.</a:t>
            </a:r>
            <a:endParaRPr lang="ru-RU" sz="8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r">
              <a:lnSpc>
                <a:spcPct val="150000"/>
              </a:lnSpc>
              <a:spcAft>
                <a:spcPts val="800"/>
              </a:spcAft>
            </a:pPr>
            <a:r>
              <a:rPr lang="ru-RU" sz="86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Сократ</a:t>
            </a:r>
            <a:endParaRPr lang="ru-RU" sz="86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730588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icture background">
            <a:extLst>
              <a:ext uri="{FF2B5EF4-FFF2-40B4-BE49-F238E27FC236}">
                <a16:creationId xmlns:a16="http://schemas.microsoft.com/office/drawing/2014/main" xmlns="" id="{AD5BEE48-18AA-4F96-A792-157A2E099C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66875" y="1996595"/>
            <a:ext cx="9896476" cy="3727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5">
            <a:extLst>
              <a:ext uri="{FF2B5EF4-FFF2-40B4-BE49-F238E27FC236}">
                <a16:creationId xmlns:a16="http://schemas.microsoft.com/office/drawing/2014/main" xmlns="" id="{2A07D9DA-6A15-48E6-9AF2-E3E1681395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КРЕАТИВНОЕ ДОМАШНЕЕ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ЗАДАНИЕ!</a:t>
            </a:r>
          </a:p>
        </p:txBody>
      </p:sp>
    </p:spTree>
    <p:extLst>
      <p:ext uri="{BB962C8B-B14F-4D97-AF65-F5344CB8AC3E}">
        <p14:creationId xmlns:p14="http://schemas.microsoft.com/office/powerpoint/2010/main" xmlns="" val="38877338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9C023C1-4DC0-494E-ABD8-0FC1C8B1DB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  ОБРАЗНОГО 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ВИДЕНИЯ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4A81DF3E-E1C0-48DE-AA58-50D4590455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о</a:t>
            </a:r>
            <a:r>
              <a:rPr lang="ru-RU" sz="4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пишите внешнее строение листа, используя только прилагательные.</a:t>
            </a:r>
          </a:p>
          <a:p>
            <a:r>
              <a:rPr lang="ru-RU" sz="4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ru-RU" sz="4000" spc="-10" dirty="0">
                <a:solidFill>
                  <a:srgbClr val="231F2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опишите амебу используя только прилагательные.</a:t>
            </a:r>
          </a:p>
          <a:p>
            <a:r>
              <a:rPr lang="ru-RU" sz="4000" spc="-10" dirty="0">
                <a:solidFill>
                  <a:srgbClr val="231F2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-модель листа, инфузории….</a:t>
            </a:r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211162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9C023C1-4DC0-494E-ABD8-0FC1C8B1DB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 ЭВРИСТИЧЕСКИХ ВОПРОСОВ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4A81DF3E-E1C0-48DE-AA58-50D4590455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sz="4000" spc="-10" dirty="0">
                <a:solidFill>
                  <a:srgbClr val="231F2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Составьте вопросы про инфузорию туфельку, используя вопросы: Зачем? Почему? </a:t>
            </a:r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4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Составьте вопросы о внутреннем строении</a:t>
            </a:r>
            <a:r>
              <a:rPr lang="ru-RU" sz="4000" spc="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4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млекопитающих, которые будут начинаться</a:t>
            </a:r>
            <a:r>
              <a:rPr lang="ru-RU" sz="4000" spc="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4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словами:</a:t>
            </a:r>
            <a:r>
              <a:rPr lang="ru-RU" sz="4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4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что</a:t>
            </a:r>
            <a:r>
              <a:rPr lang="ru-RU" sz="4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4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произойдет,</a:t>
            </a:r>
            <a:r>
              <a:rPr lang="ru-RU" sz="4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4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если..? какие условия нужны,</a:t>
            </a:r>
            <a:r>
              <a:rPr lang="ru-RU" sz="4000" spc="-7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4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чтобы..? </a:t>
            </a:r>
            <a:r>
              <a:rPr lang="ru-RU" sz="4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докажите…</a:t>
            </a:r>
            <a:endParaRPr lang="ru-RU" sz="4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410288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9C023C1-4DC0-494E-ABD8-0FC1C8B1DB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 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ЭМПАТИИ (ВЖИВАНИЯ)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4A81DF3E-E1C0-48DE-AA58-50D4590455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spc="-10" dirty="0" smtClean="0">
                <a:solidFill>
                  <a:srgbClr val="231F2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Представьте себе…..</a:t>
            </a:r>
          </a:p>
          <a:p>
            <a:r>
              <a:rPr lang="ru-RU" sz="4000" dirty="0" smtClean="0">
                <a:solidFill>
                  <a:schemeClr val="tx1"/>
                </a:solidFill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Напишите мини-сочинение….</a:t>
            </a:r>
            <a:endParaRPr lang="ru-RU" sz="4000" dirty="0">
              <a:solidFill>
                <a:schemeClr val="tx1"/>
              </a:solidFill>
              <a:effectLst/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  <a:p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410288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9C023C1-4DC0-494E-ABD8-0FC1C8B1DB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 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ФАКТОВ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4A81DF3E-E1C0-48DE-AA58-50D4590455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448972"/>
            <a:ext cx="8915400" cy="4462250"/>
          </a:xfrm>
        </p:spPr>
        <p:txBody>
          <a:bodyPr>
            <a:normAutofit lnSpcReduction="10000"/>
          </a:bodyPr>
          <a:lstStyle/>
          <a:p>
            <a:r>
              <a:rPr lang="ru-RU" sz="4000" spc="-10" dirty="0" smtClean="0">
                <a:solidFill>
                  <a:srgbClr val="231F2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4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Зоошутка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Определите систематическое положение 7 насекомых из сказки «Муха– Цокотуха» К. Чуковского (</a:t>
            </a:r>
            <a:r>
              <a:rPr lang="ru-RU" sz="4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межпредметная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связь литература). </a:t>
            </a:r>
            <a:endParaRPr lang="ru-RU" sz="4000" dirty="0">
              <a:solidFill>
                <a:schemeClr val="tx1"/>
              </a:solidFill>
              <a:effectLst/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  <a:p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Описание особо опасного преступника (ядовитая змея)</a:t>
            </a:r>
            <a:endParaRPr lang="ru-RU" sz="4000" dirty="0">
              <a:solidFill>
                <a:schemeClr val="tx1"/>
              </a:solidFill>
              <a:effectLst/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410288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9C023C1-4DC0-494E-ABD8-0FC1C8B1DB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ТВОРЧЕСКАЯ ЛАБОРАТОРИЯ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4A81DF3E-E1C0-48DE-AA58-50D4590455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spc="-1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«Влияние света на рост растений»</a:t>
            </a:r>
          </a:p>
          <a:p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«Изменение цвета цветов» </a:t>
            </a:r>
            <a:endParaRPr lang="ru-RU" sz="4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«Как с гуся вода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4000" dirty="0">
              <a:solidFill>
                <a:schemeClr val="tx1"/>
              </a:solidFill>
              <a:effectLst/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  <a:p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410288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150</TotalTime>
  <Words>156</Words>
  <Application>Microsoft Office PowerPoint</Application>
  <PresentationFormat>Произвольный</PresentationFormat>
  <Paragraphs>25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Легкий дым</vt:lpstr>
      <vt:lpstr>Креативная задача – как домашнее задание</vt:lpstr>
      <vt:lpstr>КРЕАТИВНОЕ ДОМАШНЕЕ ЗАДАНИЕ!</vt:lpstr>
      <vt:lpstr>МЕТОД  ОБРАЗНОГО  ВИДЕНИЯ</vt:lpstr>
      <vt:lpstr>МЕТОД ЭВРИСТИЧЕСКИХ ВОПРОСОВ</vt:lpstr>
      <vt:lpstr>МЕТОД  ЭМПАТИИ (ВЖИВАНИЯ)</vt:lpstr>
      <vt:lpstr>МЕТОД  ФАКТОВ</vt:lpstr>
      <vt:lpstr>ТВОРЧЕСКАЯ ЛАБОРАТОРИЯ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Креатич</dc:title>
  <dc:creator>user</dc:creator>
  <cp:lastModifiedBy>User</cp:lastModifiedBy>
  <cp:revision>16</cp:revision>
  <dcterms:created xsi:type="dcterms:W3CDTF">2025-11-09T09:58:10Z</dcterms:created>
  <dcterms:modified xsi:type="dcterms:W3CDTF">2025-11-10T09:47:43Z</dcterms:modified>
</cp:coreProperties>
</file>